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 autoAdjust="0"/>
    <p:restoredTop sz="94632" autoAdjust="0"/>
  </p:normalViewPr>
  <p:slideViewPr>
    <p:cSldViewPr>
      <p:cViewPr>
        <p:scale>
          <a:sx n="125" d="100"/>
          <a:sy n="125" d="100"/>
        </p:scale>
        <p:origin x="-78" y="402"/>
      </p:cViewPr>
      <p:guideLst>
        <p:guide orient="horz" pos="2160"/>
        <p:guide pos="2880"/>
      </p:guideLst>
    </p:cSldViewPr>
  </p:slideViewPr>
  <p:notesTextViewPr>
    <p:cViewPr>
      <p:scale>
        <a:sx n="75" d="100"/>
        <a:sy n="75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8C40E0-136B-49A1-B71D-0C4D1B4650C1}" type="datetimeFigureOut">
              <a:rPr lang="en-US" smtClean="0"/>
              <a:t>8/31/2018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ECE7E-26C3-41D5-BB53-C29361F12B3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youtube.com/watch?v=jnxTpxB7HR8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Matlab demonstration of </a:t>
            </a:r>
            <a:br>
              <a:rPr lang="en-US" dirty="0" smtClean="0"/>
            </a:br>
            <a:r>
              <a:rPr lang="en-US" dirty="0" smtClean="0"/>
              <a:t>How the DFT samples the DTFT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2000" y="1676400"/>
            <a:ext cx="4984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Given discrete time finite period sequence like this.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5800" y="4191000"/>
            <a:ext cx="775180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Compute both the </a:t>
            </a:r>
          </a:p>
          <a:p>
            <a:pPr>
              <a:buFontTx/>
              <a:buChar char="-"/>
            </a:pPr>
            <a:r>
              <a:rPr lang="en-US" dirty="0" smtClean="0"/>
              <a:t>DTFT (will be a continuous fn of omega)</a:t>
            </a:r>
          </a:p>
          <a:p>
            <a:pPr>
              <a:buFontTx/>
              <a:buChar char="-"/>
            </a:pPr>
            <a:r>
              <a:rPr lang="en-US" dirty="0" smtClean="0"/>
              <a:t>DFT (will be a discrete time function)</a:t>
            </a:r>
          </a:p>
          <a:p>
            <a:pPr>
              <a:buFontTx/>
              <a:buChar char="-"/>
            </a:pPr>
            <a:endParaRPr lang="en-US" dirty="0"/>
          </a:p>
          <a:p>
            <a:r>
              <a:rPr lang="en-US" dirty="0" smtClean="0"/>
              <a:t>Then see how the DTF is the same as the DTFT sampled at equally spaced points.</a:t>
            </a:r>
          </a:p>
          <a:p>
            <a:endParaRPr lang="en-US" dirty="0"/>
          </a:p>
          <a:p>
            <a:r>
              <a:rPr lang="en-US" dirty="0" smtClean="0"/>
              <a:t>This was done in class</a:t>
            </a:r>
          </a:p>
          <a:p>
            <a:r>
              <a:rPr lang="en-US" dirty="0" smtClean="0">
                <a:hlinkClick r:id="rId2"/>
              </a:rPr>
              <a:t>DSP Lecture 10: The Discrete Fourier Transform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 l="68542" t="13333" r="18750" b="50370"/>
          <a:stretch>
            <a:fillRect/>
          </a:stretch>
        </p:blipFill>
        <p:spPr bwMode="auto">
          <a:xfrm>
            <a:off x="2373085" y="1981200"/>
            <a:ext cx="2797630" cy="2247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/>
          <a:srcRect l="63032" t="83086" r="30208" b="11190"/>
          <a:stretch>
            <a:fillRect/>
          </a:stretch>
        </p:blipFill>
        <p:spPr bwMode="auto">
          <a:xfrm>
            <a:off x="5410200" y="2209800"/>
            <a:ext cx="3263537" cy="777240"/>
          </a:xfrm>
          <a:prstGeom prst="rect">
            <a:avLst/>
          </a:prstGeom>
          <a:noFill/>
          <a:ln w="9525">
            <a:solidFill>
              <a:schemeClr val="bg1">
                <a:lumMod val="65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DTFT example from class plotted</a:t>
            </a:r>
            <a:endParaRPr lang="en-US" sz="2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6875" t="54074" r="65833" b="27489"/>
          <a:stretch>
            <a:fillRect/>
          </a:stretch>
        </p:blipFill>
        <p:spPr bwMode="auto">
          <a:xfrm>
            <a:off x="685800" y="1905000"/>
            <a:ext cx="7543800" cy="1433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 l="22153" t="16667" r="62709" b="42222"/>
          <a:stretch>
            <a:fillRect/>
          </a:stretch>
        </p:blipFill>
        <p:spPr bwMode="auto">
          <a:xfrm>
            <a:off x="685800" y="3581400"/>
            <a:ext cx="3810000" cy="29099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1524000" y="3962400"/>
            <a:ext cx="1905000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>
              <a:buFontTx/>
              <a:buChar char="-"/>
            </a:pPr>
            <a:r>
              <a:rPr lang="en-US" dirty="0" smtClean="0"/>
              <a:t>DTFT is</a:t>
            </a:r>
          </a:p>
          <a:p>
            <a:r>
              <a:rPr lang="en-US" dirty="0" smtClean="0"/>
              <a:t>1) Continuous fn of omega</a:t>
            </a:r>
          </a:p>
          <a:p>
            <a:r>
              <a:rPr lang="en-US" dirty="0" smtClean="0"/>
              <a:t>2) Two pi periodic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733800" y="1371600"/>
            <a:ext cx="4790670" cy="36933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linspace(from, to, number linearly spaced points)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724400" y="2971800"/>
            <a:ext cx="3308406" cy="3693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element-wise multiply and divide</a:t>
            </a:r>
            <a:endParaRPr lang="en-US" dirty="0"/>
          </a:p>
        </p:txBody>
      </p:sp>
      <p:cxnSp>
        <p:nvCxnSpPr>
          <p:cNvPr id="13" name="Straight Arrow Connector 12"/>
          <p:cNvCxnSpPr>
            <a:stCxn id="10" idx="1"/>
          </p:cNvCxnSpPr>
          <p:nvPr/>
        </p:nvCxnSpPr>
        <p:spPr>
          <a:xfrm flipH="1">
            <a:off x="2819400" y="1556266"/>
            <a:ext cx="914400" cy="424934"/>
          </a:xfrm>
          <a:prstGeom prst="straightConnector1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 flipV="1">
            <a:off x="4191000" y="2667000"/>
            <a:ext cx="609600" cy="38100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6248400" y="2667000"/>
            <a:ext cx="0" cy="30480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/>
          <a:srcRect l="8750" t="27778" r="67604" b="16111"/>
          <a:stretch>
            <a:fillRect/>
          </a:stretch>
        </p:blipFill>
        <p:spPr bwMode="auto">
          <a:xfrm>
            <a:off x="76200" y="457200"/>
            <a:ext cx="1867780" cy="1246558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</p:spPr>
      </p:pic>
      <p:cxnSp>
        <p:nvCxnSpPr>
          <p:cNvPr id="24" name="Straight Arrow Connector 23"/>
          <p:cNvCxnSpPr/>
          <p:nvPr/>
        </p:nvCxnSpPr>
        <p:spPr>
          <a:xfrm>
            <a:off x="152400" y="2857500"/>
            <a:ext cx="1066800" cy="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171450" y="1708150"/>
            <a:ext cx="0" cy="1143000"/>
          </a:xfrm>
          <a:prstGeom prst="straightConnector1">
            <a:avLst/>
          </a:prstGeom>
          <a:ln w="28575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 cstate="print"/>
          <a:srcRect l="61458" t="45185" r="16458" b="9259"/>
          <a:stretch>
            <a:fillRect/>
          </a:stretch>
        </p:blipFill>
        <p:spPr bwMode="auto">
          <a:xfrm>
            <a:off x="4953000" y="4495800"/>
            <a:ext cx="3677424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" name="TextBox 30"/>
          <p:cNvSpPr txBox="1"/>
          <p:nvPr/>
        </p:nvSpPr>
        <p:spPr>
          <a:xfrm>
            <a:off x="5029200" y="3733800"/>
            <a:ext cx="3615542" cy="64633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More generally, this shows how to</a:t>
            </a:r>
          </a:p>
          <a:p>
            <a:r>
              <a:rPr lang="en-US" dirty="0" smtClean="0"/>
              <a:t>define and </a:t>
            </a:r>
            <a:r>
              <a:rPr lang="en-US" dirty="0" err="1" smtClean="0"/>
              <a:t>stemplot</a:t>
            </a:r>
            <a:r>
              <a:rPr lang="en-US" dirty="0" smtClean="0"/>
              <a:t> y = </a:t>
            </a:r>
            <a:r>
              <a:rPr lang="en-US" dirty="0" err="1" smtClean="0"/>
              <a:t>somefunc</a:t>
            </a:r>
            <a:r>
              <a:rPr lang="en-US" dirty="0" smtClean="0"/>
              <a:t>(x)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4800600" y="3657600"/>
            <a:ext cx="4114800" cy="304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Take the DFT of the same sequence I</a:t>
            </a:r>
            <a:endParaRPr lang="en-US" sz="2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6927" t="58370" r="75885" b="26445"/>
          <a:stretch>
            <a:fillRect/>
          </a:stretch>
        </p:blipFill>
        <p:spPr bwMode="auto">
          <a:xfrm>
            <a:off x="457200" y="1676400"/>
            <a:ext cx="5638800" cy="14011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 cstate="print"/>
          <a:srcRect l="63056" t="68026" r="25595" b="10670"/>
          <a:stretch>
            <a:fillRect/>
          </a:stretch>
        </p:blipFill>
        <p:spPr bwMode="auto">
          <a:xfrm>
            <a:off x="533400" y="3581400"/>
            <a:ext cx="4151086" cy="21915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876800" y="3962400"/>
            <a:ext cx="3989618" cy="369332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 smtClean="0"/>
              <a:t>whos</a:t>
            </a:r>
            <a:r>
              <a:rPr lang="en-US" dirty="0" smtClean="0"/>
              <a:t> lists the variables in the workspace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Take the DFT of the same sequence I</a:t>
            </a:r>
            <a:endParaRPr lang="en-US" sz="28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6927" t="58370" r="75885" b="26445"/>
          <a:stretch>
            <a:fillRect/>
          </a:stretch>
        </p:blipFill>
        <p:spPr bwMode="auto">
          <a:xfrm>
            <a:off x="457200" y="1676400"/>
            <a:ext cx="5638800" cy="14011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 cstate="print"/>
          <a:srcRect l="63056" t="68026" r="25595" b="11011"/>
          <a:stretch>
            <a:fillRect/>
          </a:stretch>
        </p:blipFill>
        <p:spPr bwMode="auto">
          <a:xfrm>
            <a:off x="533400" y="3581400"/>
            <a:ext cx="4151086" cy="2156460"/>
          </a:xfrm>
          <a:prstGeom prst="rect">
            <a:avLst/>
          </a:prstGeom>
          <a:noFill/>
          <a:ln w="9525">
            <a:solidFill>
              <a:srgbClr val="92D050"/>
            </a:solidFill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876800" y="3962400"/>
            <a:ext cx="3989618" cy="369332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err="1" smtClean="0"/>
              <a:t>whos</a:t>
            </a:r>
            <a:r>
              <a:rPr lang="en-US" dirty="0" smtClean="0"/>
              <a:t> lists the variables in the workspace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34000" y="5029200"/>
            <a:ext cx="1639038" cy="369332"/>
          </a:xfrm>
          <a:prstGeom prst="rect">
            <a:avLst/>
          </a:prstGeom>
          <a:noFill/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/>
              <a:t>DFT is a 1 by 10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914400" y="4114800"/>
            <a:ext cx="4419600" cy="914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145</Words>
  <Application>Microsoft Office PowerPoint</Application>
  <PresentationFormat>On-screen Show (4:3)</PresentationFormat>
  <Paragraphs>23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Matlab demonstration of  How the DFT samples the DTFT</vt:lpstr>
      <vt:lpstr>DTFT example from class plotted</vt:lpstr>
      <vt:lpstr>Take the DFT of the same sequence I</vt:lpstr>
      <vt:lpstr>Take the DFT of the same sequence I</vt:lpstr>
    </vt:vector>
  </TitlesOfParts>
  <Company>Motorola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Matlab demonstration of  How the DFT samples the DTFT</dc:title>
  <dc:creator>John Smith</dc:creator>
  <cp:lastModifiedBy>John Smith</cp:lastModifiedBy>
  <cp:revision>16</cp:revision>
  <dcterms:created xsi:type="dcterms:W3CDTF">2018-08-31T16:23:41Z</dcterms:created>
  <dcterms:modified xsi:type="dcterms:W3CDTF">2018-08-31T20:17:19Z</dcterms:modified>
</cp:coreProperties>
</file>

<file path=docProps/thumbnail.jpeg>
</file>